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28090813" cy="21067713"/>
  <p:notesSz cx="6858000" cy="9144000"/>
  <p:defaultTextStyle>
    <a:defPPr>
      <a:defRPr lang="en-US"/>
    </a:defPPr>
    <a:lvl1pPr algn="l" defTabSz="18716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1871663" indent="-1414463" algn="l" defTabSz="18716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3744913" indent="-2830513" algn="l" defTabSz="18716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5618163" indent="-4246563" algn="l" defTabSz="18716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7491413" indent="-5662613" algn="l" defTabSz="18716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6" userDrawn="1">
          <p15:clr>
            <a:srgbClr val="A4A3A4"/>
          </p15:clr>
        </p15:guide>
        <p15:guide id="2" pos="8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9C9"/>
    <a:srgbClr val="FFA7A7"/>
    <a:srgbClr val="8BFFBF"/>
    <a:srgbClr val="CDFFF5"/>
    <a:srgbClr val="D1F1FF"/>
    <a:srgbClr val="E8DDF3"/>
    <a:srgbClr val="FDE4CB"/>
    <a:srgbClr val="DAF8DF"/>
    <a:srgbClr val="E2ECEF"/>
    <a:srgbClr val="C5C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9BB7BD-E4AD-4578-BEF1-B9D8DDBB3528}" v="11" dt="2025-02-21T06:55:36.9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napToObjects="1">
      <p:cViewPr varScale="1">
        <p:scale>
          <a:sx n="24" d="100"/>
          <a:sy n="24" d="100"/>
        </p:scale>
        <p:origin x="1650" y="42"/>
      </p:cViewPr>
      <p:guideLst>
        <p:guide orient="horz" pos="6636"/>
        <p:guide pos="88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Y.Dastagiri reddy" userId="ba88c4fbbde4efda" providerId="LiveId" clId="{A59BB7BD-E4AD-4578-BEF1-B9D8DDBB3528}"/>
    <pc:docChg chg="undo custSel modSld">
      <pc:chgData name="Dr.Y.Dastagiri reddy" userId="ba88c4fbbde4efda" providerId="LiveId" clId="{A59BB7BD-E4AD-4578-BEF1-B9D8DDBB3528}" dt="2025-02-21T06:59:11.972" v="2557" actId="20577"/>
      <pc:docMkLst>
        <pc:docMk/>
      </pc:docMkLst>
      <pc:sldChg chg="addSp delSp modSp mod">
        <pc:chgData name="Dr.Y.Dastagiri reddy" userId="ba88c4fbbde4efda" providerId="LiveId" clId="{A59BB7BD-E4AD-4578-BEF1-B9D8DDBB3528}" dt="2025-02-21T06:59:11.972" v="2557" actId="20577"/>
        <pc:sldMkLst>
          <pc:docMk/>
          <pc:sldMk cId="0" sldId="259"/>
        </pc:sldMkLst>
        <pc:spChg chg="mod">
          <ac:chgData name="Dr.Y.Dastagiri reddy" userId="ba88c4fbbde4efda" providerId="LiveId" clId="{A59BB7BD-E4AD-4578-BEF1-B9D8DDBB3528}" dt="2025-02-21T06:49:27.480" v="2497" actId="20577"/>
          <ac:spMkLst>
            <pc:docMk/>
            <pc:sldMk cId="0" sldId="259"/>
            <ac:spMk id="14" creationId="{00000000-0000-0000-0000-000000000000}"/>
          </ac:spMkLst>
        </pc:spChg>
        <pc:spChg chg="mod">
          <ac:chgData name="Dr.Y.Dastagiri reddy" userId="ba88c4fbbde4efda" providerId="LiveId" clId="{A59BB7BD-E4AD-4578-BEF1-B9D8DDBB3528}" dt="2025-02-21T06:46:11.855" v="2422" actId="14100"/>
          <ac:spMkLst>
            <pc:docMk/>
            <pc:sldMk cId="0" sldId="259"/>
            <ac:spMk id="23" creationId="{00000000-0000-0000-0000-000000000000}"/>
          </ac:spMkLst>
        </pc:spChg>
        <pc:spChg chg="mod">
          <ac:chgData name="Dr.Y.Dastagiri reddy" userId="ba88c4fbbde4efda" providerId="LiveId" clId="{A59BB7BD-E4AD-4578-BEF1-B9D8DDBB3528}" dt="2025-02-21T06:50:06.425" v="2499" actId="20577"/>
          <ac:spMkLst>
            <pc:docMk/>
            <pc:sldMk cId="0" sldId="259"/>
            <ac:spMk id="31" creationId="{00000000-0000-0000-0000-000000000000}"/>
          </ac:spMkLst>
        </pc:spChg>
        <pc:spChg chg="mod">
          <ac:chgData name="Dr.Y.Dastagiri reddy" userId="ba88c4fbbde4efda" providerId="LiveId" clId="{A59BB7BD-E4AD-4578-BEF1-B9D8DDBB3528}" dt="2025-02-21T06:59:11.972" v="2557" actId="20577"/>
          <ac:spMkLst>
            <pc:docMk/>
            <pc:sldMk cId="0" sldId="259"/>
            <ac:spMk id="13319" creationId="{00000000-0000-0000-0000-000000000000}"/>
          </ac:spMkLst>
        </pc:spChg>
        <pc:spChg chg="mod">
          <ac:chgData name="Dr.Y.Dastagiri reddy" userId="ba88c4fbbde4efda" providerId="LiveId" clId="{A59BB7BD-E4AD-4578-BEF1-B9D8DDBB3528}" dt="2025-02-21T06:17:41.642" v="1789" actId="5793"/>
          <ac:spMkLst>
            <pc:docMk/>
            <pc:sldMk cId="0" sldId="259"/>
            <ac:spMk id="13323" creationId="{00000000-0000-0000-0000-000000000000}"/>
          </ac:spMkLst>
        </pc:spChg>
        <pc:spChg chg="mod">
          <ac:chgData name="Dr.Y.Dastagiri reddy" userId="ba88c4fbbde4efda" providerId="LiveId" clId="{A59BB7BD-E4AD-4578-BEF1-B9D8DDBB3528}" dt="2025-02-21T06:46:38.929" v="2423" actId="1076"/>
          <ac:spMkLst>
            <pc:docMk/>
            <pc:sldMk cId="0" sldId="259"/>
            <ac:spMk id="13324" creationId="{00000000-0000-0000-0000-000000000000}"/>
          </ac:spMkLst>
        </pc:spChg>
        <pc:spChg chg="mod">
          <ac:chgData name="Dr.Y.Dastagiri reddy" userId="ba88c4fbbde4efda" providerId="LiveId" clId="{A59BB7BD-E4AD-4578-BEF1-B9D8DDBB3528}" dt="2025-02-21T06:47:45.424" v="2441" actId="20577"/>
          <ac:spMkLst>
            <pc:docMk/>
            <pc:sldMk cId="0" sldId="259"/>
            <ac:spMk id="13326" creationId="{00000000-0000-0000-0000-000000000000}"/>
          </ac:spMkLst>
        </pc:spChg>
        <pc:spChg chg="mod">
          <ac:chgData name="Dr.Y.Dastagiri reddy" userId="ba88c4fbbde4efda" providerId="LiveId" clId="{A59BB7BD-E4AD-4578-BEF1-B9D8DDBB3528}" dt="2025-02-21T06:52:00.912" v="2517" actId="20577"/>
          <ac:spMkLst>
            <pc:docMk/>
            <pc:sldMk cId="0" sldId="259"/>
            <ac:spMk id="13333" creationId="{00000000-0000-0000-0000-000000000000}"/>
          </ac:spMkLst>
        </pc:spChg>
        <pc:picChg chg="add del">
          <ac:chgData name="Dr.Y.Dastagiri reddy" userId="ba88c4fbbde4efda" providerId="LiveId" clId="{A59BB7BD-E4AD-4578-BEF1-B9D8DDBB3528}" dt="2025-02-21T06:28:22.360" v="1911" actId="478"/>
          <ac:picMkLst>
            <pc:docMk/>
            <pc:sldMk cId="0" sldId="259"/>
            <ac:picMk id="2" creationId="{00000000-0000-0000-0000-000000000000}"/>
          </ac:picMkLst>
        </pc:picChg>
        <pc:picChg chg="mod">
          <ac:chgData name="Dr.Y.Dastagiri reddy" userId="ba88c4fbbde4efda" providerId="LiveId" clId="{A59BB7BD-E4AD-4578-BEF1-B9D8DDBB3528}" dt="2025-02-21T06:55:36.963" v="2523" actId="14100"/>
          <ac:picMkLst>
            <pc:docMk/>
            <pc:sldMk cId="0" sldId="259"/>
            <ac:picMk id="3" creationId="{57BAC074-676D-E4F0-FCE7-5CFB5B16DBE3}"/>
          </ac:picMkLst>
        </pc:picChg>
        <pc:picChg chg="add mod">
          <ac:chgData name="Dr.Y.Dastagiri reddy" userId="ba88c4fbbde4efda" providerId="LiveId" clId="{A59BB7BD-E4AD-4578-BEF1-B9D8DDBB3528}" dt="2025-02-21T06:55:45.717" v="2524" actId="14100"/>
          <ac:picMkLst>
            <pc:docMk/>
            <pc:sldMk cId="0" sldId="259"/>
            <ac:picMk id="4" creationId="{0EED4A4F-7690-E8B3-FBFB-A5CC122CB0F0}"/>
          </ac:picMkLst>
        </pc:picChg>
        <pc:picChg chg="add del mod ord">
          <ac:chgData name="Dr.Y.Dastagiri reddy" userId="ba88c4fbbde4efda" providerId="LiveId" clId="{A59BB7BD-E4AD-4578-BEF1-B9D8DDBB3528}" dt="2025-02-21T06:55:18.250" v="2519" actId="478"/>
          <ac:picMkLst>
            <pc:docMk/>
            <pc:sldMk cId="0" sldId="259"/>
            <ac:picMk id="5" creationId="{7CDF14A5-1860-592E-CC4C-74432F13CE5D}"/>
          </ac:picMkLst>
        </pc:picChg>
        <pc:picChg chg="add del">
          <ac:chgData name="Dr.Y.Dastagiri reddy" userId="ba88c4fbbde4efda" providerId="LiveId" clId="{A59BB7BD-E4AD-4578-BEF1-B9D8DDBB3528}" dt="2025-02-21T06:28:24.265" v="1912" actId="478"/>
          <ac:picMkLst>
            <pc:docMk/>
            <pc:sldMk cId="0" sldId="259"/>
            <ac:picMk id="6" creationId="{00000000-0000-0000-0000-000000000000}"/>
          </ac:picMkLst>
        </pc:picChg>
        <pc:picChg chg="add del">
          <ac:chgData name="Dr.Y.Dastagiri reddy" userId="ba88c4fbbde4efda" providerId="LiveId" clId="{A59BB7BD-E4AD-4578-BEF1-B9D8DDBB3528}" dt="2025-02-21T06:01:56.450" v="609" actId="478"/>
          <ac:picMkLst>
            <pc:docMk/>
            <pc:sldMk cId="0" sldId="259"/>
            <ac:picMk id="7" creationId="{00000000-0000-0000-0000-000000000000}"/>
          </ac:picMkLst>
        </pc:picChg>
        <pc:picChg chg="add del">
          <ac:chgData name="Dr.Y.Dastagiri reddy" userId="ba88c4fbbde4efda" providerId="LiveId" clId="{A59BB7BD-E4AD-4578-BEF1-B9D8DDBB3528}" dt="2025-02-21T06:03:21.378" v="616" actId="478"/>
          <ac:picMkLst>
            <pc:docMk/>
            <pc:sldMk cId="0" sldId="259"/>
            <ac:picMk id="8" creationId="{00000000-0000-0000-0000-000000000000}"/>
          </ac:picMkLst>
        </pc:picChg>
        <pc:picChg chg="del mod">
          <ac:chgData name="Dr.Y.Dastagiri reddy" userId="ba88c4fbbde4efda" providerId="LiveId" clId="{A59BB7BD-E4AD-4578-BEF1-B9D8DDBB3528}" dt="2025-02-21T05:51:07.481" v="21" actId="478"/>
          <ac:picMkLst>
            <pc:docMk/>
            <pc:sldMk cId="0" sldId="259"/>
            <ac:picMk id="9" creationId="{00000000-0000-0000-0000-000000000000}"/>
          </ac:picMkLst>
        </pc:picChg>
        <pc:picChg chg="add del">
          <ac:chgData name="Dr.Y.Dastagiri reddy" userId="ba88c4fbbde4efda" providerId="LiveId" clId="{A59BB7BD-E4AD-4578-BEF1-B9D8DDBB3528}" dt="2025-02-21T06:28:20.334" v="1910" actId="478"/>
          <ac:picMkLst>
            <pc:docMk/>
            <pc:sldMk cId="0" sldId="259"/>
            <ac:picMk id="10" creationId="{00000000-0000-0000-0000-000000000000}"/>
          </ac:picMkLst>
        </pc:picChg>
        <pc:picChg chg="add del mod">
          <ac:chgData name="Dr.Y.Dastagiri reddy" userId="ba88c4fbbde4efda" providerId="LiveId" clId="{A59BB7BD-E4AD-4578-BEF1-B9D8DDBB3528}" dt="2025-02-21T06:47:50.242" v="2442" actId="1076"/>
          <ac:picMkLst>
            <pc:docMk/>
            <pc:sldMk cId="0" sldId="259"/>
            <ac:picMk id="13" creationId="{038B2261-D0DD-F16E-A13E-972E06631FFE}"/>
          </ac:picMkLst>
        </pc:picChg>
        <pc:picChg chg="add del mod">
          <ac:chgData name="Dr.Y.Dastagiri reddy" userId="ba88c4fbbde4efda" providerId="LiveId" clId="{A59BB7BD-E4AD-4578-BEF1-B9D8DDBB3528}" dt="2025-02-21T06:05:31.685" v="633" actId="478"/>
          <ac:picMkLst>
            <pc:docMk/>
            <pc:sldMk cId="0" sldId="259"/>
            <ac:picMk id="16" creationId="{28579BD3-D1E7-64B4-F6BF-7012934B0DDA}"/>
          </ac:picMkLst>
        </pc:picChg>
        <pc:picChg chg="add mod">
          <ac:chgData name="Dr.Y.Dastagiri reddy" userId="ba88c4fbbde4efda" providerId="LiveId" clId="{A59BB7BD-E4AD-4578-BEF1-B9D8DDBB3528}" dt="2025-02-21T06:47:10.056" v="2427" actId="14100"/>
          <ac:picMkLst>
            <pc:docMk/>
            <pc:sldMk cId="0" sldId="259"/>
            <ac:picMk id="18" creationId="{41350C90-B787-4A19-B4FF-C02F54D523BB}"/>
          </ac:picMkLst>
        </pc:picChg>
        <pc:picChg chg="del">
          <ac:chgData name="Dr.Y.Dastagiri reddy" userId="ba88c4fbbde4efda" providerId="LiveId" clId="{A59BB7BD-E4AD-4578-BEF1-B9D8DDBB3528}" dt="2025-02-21T05:43:15.755" v="3" actId="478"/>
          <ac:picMkLst>
            <pc:docMk/>
            <pc:sldMk cId="0" sldId="259"/>
            <ac:picMk id="20" creationId="{00000000-0000-0000-0000-000000000000}"/>
          </ac:picMkLst>
        </pc:picChg>
        <pc:picChg chg="add del">
          <ac:chgData name="Dr.Y.Dastagiri reddy" userId="ba88c4fbbde4efda" providerId="LiveId" clId="{A59BB7BD-E4AD-4578-BEF1-B9D8DDBB3528}" dt="2025-02-21T06:01:54.213" v="608" actId="478"/>
          <ac:picMkLst>
            <pc:docMk/>
            <pc:sldMk cId="0" sldId="259"/>
            <ac:picMk id="24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584AD8A-E325-4967-AFF4-1B8735423BBB}" type="datetimeFigureOut">
              <a:rPr lang="en-US"/>
              <a:pPr>
                <a:defRPr/>
              </a:pPr>
              <a:t>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3A603FD-264D-4BBE-9870-10E3F5CC0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789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C000BE0-7CA2-4627-8848-835E12D7376B}" type="datetimeFigureOut">
              <a:rPr lang="en-US"/>
              <a:pPr>
                <a:defRPr/>
              </a:pPr>
              <a:t>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640E687-517F-4F87-9D61-52DFEDD64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18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30687" y="4343188"/>
            <a:ext cx="646088" cy="646077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50785" tIns="125392" rIns="250785" bIns="12539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54353" y="4132263"/>
            <a:ext cx="197596" cy="19685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50785" tIns="125392" rIns="250785" bIns="12539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4400894" y="1105603"/>
            <a:ext cx="22753559" cy="4522536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4400894" y="5683381"/>
            <a:ext cx="22753559" cy="5383971"/>
          </a:xfrm>
        </p:spPr>
        <p:txBody>
          <a:bodyPr tIns="0"/>
          <a:lstStyle>
            <a:lvl1pPr marL="75233" indent="0" algn="l">
              <a:buNone/>
              <a:defRPr sz="7123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1253891" indent="0" algn="ctr">
              <a:buNone/>
            </a:lvl2pPr>
            <a:lvl3pPr marL="2507782" indent="0" algn="ctr">
              <a:buNone/>
            </a:lvl3pPr>
            <a:lvl4pPr marL="3761672" indent="0" algn="ctr">
              <a:buNone/>
            </a:lvl4pPr>
            <a:lvl5pPr marL="5015564" indent="0" algn="ctr">
              <a:buNone/>
            </a:lvl5pPr>
            <a:lvl6pPr marL="6269454" indent="0" algn="ctr">
              <a:buNone/>
            </a:lvl6pPr>
            <a:lvl7pPr marL="7523345" indent="0" algn="ctr">
              <a:buNone/>
            </a:lvl7pPr>
            <a:lvl8pPr marL="8777236" indent="0" algn="ctr">
              <a:buNone/>
            </a:lvl8pPr>
            <a:lvl9pPr marL="10031127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1616D0-E6EC-4416-9B97-95CCE2804A63}" type="datetime1">
              <a:rPr lang="en-US"/>
              <a:pPr>
                <a:defRPr/>
              </a:pPr>
              <a:t>2/27/2025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F75535-4574-4C98-B369-EAD6C4A2E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34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10917-5B56-4EB0-B401-8588B7CF6521}" type="datetime1">
              <a:rPr lang="en-US"/>
              <a:pPr>
                <a:defRPr/>
              </a:pPr>
              <a:t>2/27/2025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3A7C5-EFD8-471D-9CEB-25B2457A5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28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8110" y="843691"/>
            <a:ext cx="5618163" cy="1797583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11352" y="843694"/>
            <a:ext cx="17088578" cy="1797583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E3F52-6347-459C-AFDC-A68EEF1A81A4}" type="datetime1">
              <a:rPr lang="en-US"/>
              <a:pPr>
                <a:defRPr/>
              </a:pPr>
              <a:t>2/27/2025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2B7D0-89A4-43E9-BD94-A4C8845CA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7788C-CFB8-40A2-8853-9752A7525B12}" type="datetime1">
              <a:rPr lang="en-US"/>
              <a:pPr>
                <a:defRPr/>
              </a:pPr>
              <a:t>2/27/2025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E119-B754-46B7-9C17-E4C6C007C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8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3479" y="1"/>
            <a:ext cx="21067812" cy="21067713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0785" tIns="125392" rIns="250785" bIns="12539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7023001" y="1"/>
            <a:ext cx="233306" cy="21067713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0785" tIns="125392" rIns="250785" bIns="12539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673476" y="8646598"/>
            <a:ext cx="646088" cy="646077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50785" tIns="125392" rIns="250785" bIns="12539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97958" y="8435976"/>
            <a:ext cx="196406" cy="195263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50785" tIns="125392" rIns="250785" bIns="12539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946" y="7988176"/>
            <a:ext cx="19663569" cy="7022571"/>
          </a:xfrm>
        </p:spPr>
        <p:txBody>
          <a:bodyPr anchor="t"/>
          <a:lstStyle>
            <a:lvl1pPr algn="l">
              <a:lnSpc>
                <a:spcPts val="12342"/>
              </a:lnSpc>
              <a:buNone/>
              <a:defRPr sz="10947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946" y="3277201"/>
            <a:ext cx="19663569" cy="4637821"/>
          </a:xfrm>
        </p:spPr>
        <p:txBody>
          <a:bodyPr anchor="b"/>
          <a:lstStyle>
            <a:lvl1pPr marL="50156" indent="0">
              <a:lnSpc>
                <a:spcPts val="6308"/>
              </a:lnSpc>
              <a:spcBef>
                <a:spcPts val="0"/>
              </a:spcBef>
              <a:buNone/>
              <a:defRPr sz="5474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4949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4424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824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824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DC307E-1727-43FB-A960-365DE41D44F0}" type="datetime1">
              <a:rPr lang="en-US"/>
              <a:pPr>
                <a:defRPr/>
              </a:pPr>
              <a:t>2/27/2025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B25F9E-B14F-44F6-9880-9D89FA738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86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258" y="842708"/>
            <a:ext cx="23034467" cy="35112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258" y="4681715"/>
            <a:ext cx="11236325" cy="14326045"/>
          </a:xfrm>
        </p:spPr>
        <p:txBody>
          <a:bodyPr/>
          <a:lstStyle>
            <a:lvl1pPr>
              <a:defRPr sz="7648"/>
            </a:lvl1pPr>
            <a:lvl2pPr>
              <a:defRPr sz="6598"/>
            </a:lvl2pPr>
            <a:lvl3pPr>
              <a:defRPr sz="5474"/>
            </a:lvl3pPr>
            <a:lvl4pPr>
              <a:defRPr sz="4949"/>
            </a:lvl4pPr>
            <a:lvl5pPr>
              <a:defRPr sz="4949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8399" y="4681715"/>
            <a:ext cx="11236325" cy="14326045"/>
          </a:xfrm>
        </p:spPr>
        <p:txBody>
          <a:bodyPr/>
          <a:lstStyle>
            <a:lvl1pPr>
              <a:defRPr sz="7648"/>
            </a:lvl1pPr>
            <a:lvl2pPr>
              <a:defRPr sz="6598"/>
            </a:lvl2pPr>
            <a:lvl3pPr>
              <a:defRPr sz="5474"/>
            </a:lvl3pPr>
            <a:lvl4pPr>
              <a:defRPr sz="4949"/>
            </a:lvl4pPr>
            <a:lvl5pPr>
              <a:defRPr sz="4949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8CC2A-0921-4785-ACD9-B57476B6CDBB}" type="datetime1">
              <a:rPr lang="en-US"/>
              <a:pPr>
                <a:defRPr/>
              </a:pPr>
              <a:t>2/27/2025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D33B6-22DE-4DCF-A10A-D3A2FCCFB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64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541" y="15852505"/>
            <a:ext cx="25281732" cy="3511286"/>
          </a:xfrm>
        </p:spPr>
        <p:txBody>
          <a:bodyPr/>
          <a:lstStyle>
            <a:lvl1pPr algn="ctr">
              <a:defRPr sz="12372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4541" y="1008467"/>
            <a:ext cx="12359958" cy="196632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175545" indent="0" algn="l">
              <a:lnSpc>
                <a:spcPct val="100000"/>
              </a:lnSpc>
              <a:spcBef>
                <a:spcPts val="274"/>
              </a:spcBef>
              <a:buNone/>
              <a:defRPr sz="5174" b="0">
                <a:solidFill>
                  <a:schemeClr val="tx1"/>
                </a:solidFill>
              </a:defRPr>
            </a:lvl1pPr>
            <a:lvl2pPr>
              <a:buNone/>
              <a:defRPr sz="5474" b="1"/>
            </a:lvl2pPr>
            <a:lvl3pPr>
              <a:buNone/>
              <a:defRPr sz="4949" b="1"/>
            </a:lvl3pPr>
            <a:lvl4pPr>
              <a:buNone/>
              <a:defRPr sz="4424" b="1"/>
            </a:lvl4pPr>
            <a:lvl5pPr>
              <a:buNone/>
              <a:defRPr sz="4424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4326314" y="1008467"/>
            <a:ext cx="12359958" cy="196632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175545" indent="0" algn="l">
              <a:lnSpc>
                <a:spcPct val="100000"/>
              </a:lnSpc>
              <a:spcBef>
                <a:spcPts val="274"/>
              </a:spcBef>
              <a:buNone/>
              <a:defRPr sz="5174" b="0">
                <a:solidFill>
                  <a:schemeClr val="tx1"/>
                </a:solidFill>
              </a:defRPr>
            </a:lvl1pPr>
            <a:lvl2pPr>
              <a:buNone/>
              <a:defRPr sz="5474" b="1"/>
            </a:lvl2pPr>
            <a:lvl3pPr>
              <a:buNone/>
              <a:defRPr sz="4949" b="1"/>
            </a:lvl3pPr>
            <a:lvl4pPr>
              <a:buNone/>
              <a:defRPr sz="4424" b="1"/>
            </a:lvl4pPr>
            <a:lvl5pPr>
              <a:buNone/>
              <a:defRPr sz="4424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404541" y="2977791"/>
            <a:ext cx="12359958" cy="12640628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1078346" indent="-752334">
              <a:lnSpc>
                <a:spcPct val="100000"/>
              </a:lnSpc>
              <a:spcBef>
                <a:spcPts val="1919"/>
              </a:spcBef>
              <a:defRPr sz="6598"/>
            </a:lvl1pPr>
            <a:lvl2pPr>
              <a:lnSpc>
                <a:spcPct val="100000"/>
              </a:lnSpc>
              <a:spcBef>
                <a:spcPts val="1919"/>
              </a:spcBef>
              <a:defRPr sz="5474"/>
            </a:lvl2pPr>
            <a:lvl3pPr>
              <a:lnSpc>
                <a:spcPct val="100000"/>
              </a:lnSpc>
              <a:spcBef>
                <a:spcPts val="1919"/>
              </a:spcBef>
              <a:defRPr sz="4949"/>
            </a:lvl3pPr>
            <a:lvl4pPr>
              <a:lnSpc>
                <a:spcPct val="100000"/>
              </a:lnSpc>
              <a:spcBef>
                <a:spcPts val="1919"/>
              </a:spcBef>
              <a:defRPr sz="4424"/>
            </a:lvl4pPr>
            <a:lvl5pPr>
              <a:lnSpc>
                <a:spcPct val="100000"/>
              </a:lnSpc>
              <a:spcBef>
                <a:spcPts val="1919"/>
              </a:spcBef>
              <a:defRPr sz="442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326314" y="2977791"/>
            <a:ext cx="12359958" cy="12640628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1078346" indent="-752334">
              <a:lnSpc>
                <a:spcPct val="100000"/>
              </a:lnSpc>
              <a:spcBef>
                <a:spcPts val="1919"/>
              </a:spcBef>
              <a:defRPr sz="6598"/>
            </a:lvl1pPr>
            <a:lvl2pPr>
              <a:lnSpc>
                <a:spcPct val="100000"/>
              </a:lnSpc>
              <a:spcBef>
                <a:spcPts val="1919"/>
              </a:spcBef>
              <a:defRPr sz="5474"/>
            </a:lvl2pPr>
            <a:lvl3pPr>
              <a:lnSpc>
                <a:spcPct val="100000"/>
              </a:lnSpc>
              <a:spcBef>
                <a:spcPts val="1919"/>
              </a:spcBef>
              <a:defRPr sz="4949"/>
            </a:lvl3pPr>
            <a:lvl4pPr>
              <a:lnSpc>
                <a:spcPct val="100000"/>
              </a:lnSpc>
              <a:spcBef>
                <a:spcPts val="1919"/>
              </a:spcBef>
              <a:defRPr sz="4424"/>
            </a:lvl4pPr>
            <a:lvl5pPr>
              <a:lnSpc>
                <a:spcPct val="100000"/>
              </a:lnSpc>
              <a:spcBef>
                <a:spcPts val="1919"/>
              </a:spcBef>
              <a:defRPr sz="442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CFD4D-4F3D-4CC2-9820-9DF9DA773BFA}" type="datetime1">
              <a:rPr lang="en-US"/>
              <a:pPr>
                <a:defRPr/>
              </a:pPr>
              <a:t>2/27/2025</a:t>
            </a:fld>
            <a:endParaRPr lang="en-US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F2B16-4FF4-4743-92BD-28FE9B90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33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258" y="842708"/>
            <a:ext cx="23034467" cy="35112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A23E3-914A-436F-801C-E1EA17C01735}" type="datetime1">
              <a:rPr lang="en-US"/>
              <a:pPr>
                <a:defRPr/>
              </a:pPr>
              <a:t>2/27/2025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52296-7260-4ECB-BCFA-FCDE406D0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3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7499" y="1"/>
            <a:ext cx="24973314" cy="21067713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0785" tIns="125392" rIns="250785" bIns="12539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3117499" y="1"/>
            <a:ext cx="224974" cy="21067713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0785" tIns="125392" rIns="250785" bIns="12539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738801-DF7C-4298-A82A-24D117247000}" type="datetime1">
              <a:rPr lang="en-US"/>
              <a:pPr>
                <a:defRPr/>
              </a:pPr>
              <a:t>2/27/2025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451636-0D0F-4B72-82C8-EE1429E24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82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541" y="665941"/>
            <a:ext cx="11704505" cy="3569807"/>
          </a:xfrm>
          <a:ln>
            <a:noFill/>
          </a:ln>
        </p:spPr>
        <p:txBody>
          <a:bodyPr anchor="b"/>
          <a:lstStyle>
            <a:lvl1pPr algn="l">
              <a:lnSpc>
                <a:spcPts val="5485"/>
              </a:lnSpc>
              <a:buNone/>
              <a:defRPr sz="5998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404541" y="4322180"/>
            <a:ext cx="11704505" cy="2145786"/>
          </a:xfrm>
        </p:spPr>
        <p:txBody>
          <a:bodyPr/>
          <a:lstStyle>
            <a:lvl1pPr marL="125389" indent="0">
              <a:lnSpc>
                <a:spcPct val="100000"/>
              </a:lnSpc>
              <a:spcBef>
                <a:spcPts val="0"/>
              </a:spcBef>
              <a:buNone/>
              <a:defRPr sz="3824"/>
            </a:lvl1pPr>
            <a:lvl2pPr>
              <a:buNone/>
              <a:defRPr sz="3299"/>
            </a:lvl2pPr>
            <a:lvl3pPr>
              <a:buNone/>
              <a:defRPr sz="2774"/>
            </a:lvl3pPr>
            <a:lvl4pPr>
              <a:buNone/>
              <a:defRPr sz="2474"/>
            </a:lvl4pPr>
            <a:lvl5pPr>
              <a:buNone/>
              <a:defRPr sz="24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404540" y="6554402"/>
            <a:ext cx="25047642" cy="12265117"/>
          </a:xfrm>
        </p:spPr>
        <p:txBody>
          <a:bodyPr/>
          <a:lstStyle>
            <a:lvl1pPr>
              <a:defRPr sz="8773"/>
            </a:lvl1pPr>
            <a:lvl2pPr>
              <a:defRPr sz="7648"/>
            </a:lvl2pPr>
            <a:lvl3pPr>
              <a:defRPr sz="6598"/>
            </a:lvl3pPr>
            <a:lvl4pPr>
              <a:defRPr sz="5474"/>
            </a:lvl4pPr>
            <a:lvl5pPr>
              <a:defRPr sz="54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3988A-5864-412E-AC56-6DE4FED5CA8B}" type="datetime1">
              <a:rPr lang="en-US"/>
              <a:pPr>
                <a:defRPr/>
              </a:pPr>
              <a:t>2/27/2025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CE2C2-83AA-41F2-992B-7850EBF82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37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40901" y="3277200"/>
            <a:ext cx="14045407" cy="14045142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250785" tIns="752354" rIns="250785" bIns="125392">
            <a:normAutofit/>
          </a:bodyPr>
          <a:lstStyle/>
          <a:p>
            <a:pPr indent="-777412">
              <a:lnSpc>
                <a:spcPts val="8228"/>
              </a:lnSpc>
              <a:spcBef>
                <a:spcPts val="1646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8773">
              <a:latin typeface="+mn-lt"/>
              <a:ea typeface="+mn-ea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1218908" y="2932113"/>
            <a:ext cx="2106900" cy="627062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0785" tIns="125392" rIns="250785" bIns="12539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15372040" y="2878138"/>
            <a:ext cx="1993818" cy="627062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0785" tIns="125392" rIns="250785" bIns="125392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4831" y="3277200"/>
            <a:ext cx="8427244" cy="6086228"/>
          </a:xfrm>
        </p:spPr>
        <p:txBody>
          <a:bodyPr anchor="b">
            <a:noAutofit/>
          </a:bodyPr>
          <a:lstStyle>
            <a:lvl1pPr algn="l">
              <a:buNone/>
              <a:defRPr sz="5773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4991" y="3511297"/>
            <a:ext cx="13577226" cy="10796607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1003380">
            <a:normAutofit/>
          </a:bodyPr>
          <a:lstStyle>
            <a:lvl1pPr marL="0" indent="0" algn="l" eaLnBrk="1" latinLnBrk="0" hangingPunct="1">
              <a:buNone/>
              <a:defRPr sz="8773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4991" y="14747400"/>
            <a:ext cx="13577226" cy="2340857"/>
          </a:xfrm>
        </p:spPr>
        <p:txBody>
          <a:bodyPr anchor="ctr"/>
          <a:lstStyle>
            <a:lvl1pPr marL="0" indent="0" algn="l">
              <a:lnSpc>
                <a:spcPts val="4388"/>
              </a:lnSpc>
              <a:spcBef>
                <a:spcPts val="0"/>
              </a:spcBef>
              <a:buNone/>
              <a:defRPr sz="3824">
                <a:solidFill>
                  <a:srgbClr val="777777"/>
                </a:solidFill>
              </a:defRPr>
            </a:lvl1pPr>
            <a:lvl2pPr>
              <a:defRPr sz="3299"/>
            </a:lvl2pPr>
            <a:lvl3pPr>
              <a:defRPr sz="2774"/>
            </a:lvl3pPr>
            <a:lvl4pPr>
              <a:defRPr sz="2474"/>
            </a:lvl4pPr>
            <a:lvl5pPr>
              <a:defRPr sz="24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FCB88A-5113-4EA3-AB69-355B055402DE}" type="datetime1">
              <a:rPr lang="en-US"/>
              <a:pPr>
                <a:defRPr/>
              </a:pPr>
              <a:t>2/27/2025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3E39C3-5E22-42A0-B23D-E214251CF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9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2506854" y="-2506663"/>
            <a:ext cx="5035134" cy="5035551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0785" tIns="125392" rIns="250785" bIns="12539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8988" y="65089"/>
            <a:ext cx="5229160" cy="5229225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0785" tIns="125392" rIns="250785" bIns="12539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561822" y="3241188"/>
            <a:ext cx="3458257" cy="3387251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0785" tIns="125392" rIns="250785" bIns="12539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11546" y="1"/>
            <a:ext cx="24979267" cy="21067713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0785" tIns="125392" rIns="250785" bIns="12539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410207" y="842963"/>
            <a:ext cx="23034252" cy="3511550"/>
          </a:xfrm>
          <a:prstGeom prst="rect">
            <a:avLst/>
          </a:prstGeom>
        </p:spPr>
        <p:txBody>
          <a:bodyPr lIns="334460" tIns="167230" rIns="334460" bIns="16723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410207" y="4448175"/>
            <a:ext cx="23034252" cy="147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34460" tIns="167230" rIns="334460" bIns="1672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11002305" y="19370676"/>
            <a:ext cx="6554007" cy="1463675"/>
          </a:xfrm>
          <a:prstGeom prst="rect">
            <a:avLst/>
          </a:prstGeom>
        </p:spPr>
        <p:txBody>
          <a:bodyPr lIns="334460" tIns="167230" rIns="334460" bIns="167230" anchor="b"/>
          <a:lstStyle>
            <a:lvl1pPr algn="r" eaLnBrk="1" latinLnBrk="0" hangingPunct="1">
              <a:defRPr kumimoji="0" sz="3299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7E96A1E6-398A-41BF-B900-25939A0C3DE7}" type="datetime1">
              <a:rPr lang="en-US"/>
              <a:pPr>
                <a:defRPr/>
              </a:pPr>
              <a:t>2/27/2025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7556312" y="19370676"/>
            <a:ext cx="8895404" cy="1463675"/>
          </a:xfrm>
          <a:prstGeom prst="rect">
            <a:avLst/>
          </a:prstGeom>
        </p:spPr>
        <p:txBody>
          <a:bodyPr lIns="334460" tIns="167230" rIns="334460" bIns="167230" anchor="b"/>
          <a:lstStyle>
            <a:lvl1pPr eaLnBrk="1" latinLnBrk="0" hangingPunct="1">
              <a:defRPr kumimoji="0" sz="3299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26461238" y="19370676"/>
            <a:ext cx="1404600" cy="1463675"/>
          </a:xfrm>
          <a:prstGeom prst="rect">
            <a:avLst/>
          </a:prstGeom>
        </p:spPr>
        <p:txBody>
          <a:bodyPr lIns="334460" tIns="167230" rIns="334460" bIns="167230" anchor="b"/>
          <a:lstStyle>
            <a:lvl1pPr algn="ctr" eaLnBrk="1" latinLnBrk="0" hangingPunct="1">
              <a:defRPr kumimoji="0" sz="3299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D4B6C43D-611F-4101-BECD-3AA93BC4B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3117499" y="1"/>
            <a:ext cx="224974" cy="21067713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0785" tIns="125392" rIns="250785" bIns="125392"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1772" kern="1200">
          <a:solidFill>
            <a:srgbClr val="3B3B3B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1772">
          <a:solidFill>
            <a:srgbClr val="3B3B3B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1772">
          <a:solidFill>
            <a:srgbClr val="3B3B3B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1772">
          <a:solidFill>
            <a:srgbClr val="3B3B3B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1772">
          <a:solidFill>
            <a:srgbClr val="3B3B3B"/>
          </a:solidFill>
          <a:latin typeface="Gill Sans MT" pitchFamily="34" charset="0"/>
        </a:defRPr>
      </a:lvl5pPr>
      <a:lvl6pPr marL="342809" algn="l" rtl="0" fontAlgn="base">
        <a:spcBef>
          <a:spcPct val="0"/>
        </a:spcBef>
        <a:spcAft>
          <a:spcPct val="0"/>
        </a:spcAft>
        <a:defRPr sz="11772">
          <a:solidFill>
            <a:srgbClr val="3B3B3B"/>
          </a:solidFill>
          <a:latin typeface="Gill Sans MT" pitchFamily="34" charset="0"/>
        </a:defRPr>
      </a:lvl6pPr>
      <a:lvl7pPr marL="685617" algn="l" rtl="0" fontAlgn="base">
        <a:spcBef>
          <a:spcPct val="0"/>
        </a:spcBef>
        <a:spcAft>
          <a:spcPct val="0"/>
        </a:spcAft>
        <a:defRPr sz="11772">
          <a:solidFill>
            <a:srgbClr val="3B3B3B"/>
          </a:solidFill>
          <a:latin typeface="Gill Sans MT" pitchFamily="34" charset="0"/>
        </a:defRPr>
      </a:lvl7pPr>
      <a:lvl8pPr marL="1028426" algn="l" rtl="0" fontAlgn="base">
        <a:spcBef>
          <a:spcPct val="0"/>
        </a:spcBef>
        <a:spcAft>
          <a:spcPct val="0"/>
        </a:spcAft>
        <a:defRPr sz="11772">
          <a:solidFill>
            <a:srgbClr val="3B3B3B"/>
          </a:solidFill>
          <a:latin typeface="Gill Sans MT" pitchFamily="34" charset="0"/>
        </a:defRPr>
      </a:lvl8pPr>
      <a:lvl9pPr marL="1371234" algn="l" rtl="0" fontAlgn="base">
        <a:spcBef>
          <a:spcPct val="0"/>
        </a:spcBef>
        <a:spcAft>
          <a:spcPct val="0"/>
        </a:spcAft>
        <a:defRPr sz="11772">
          <a:solidFill>
            <a:srgbClr val="3B3B3B"/>
          </a:solidFill>
          <a:latin typeface="Gill Sans MT" pitchFamily="34" charset="0"/>
        </a:defRPr>
      </a:lvl9pPr>
      <a:extLst/>
    </p:titleStyle>
    <p:bodyStyle>
      <a:lvl1pPr marL="1002239" indent="-777271" algn="l" rtl="0" eaLnBrk="0" fontAlgn="base" hangingPunct="0">
        <a:spcBef>
          <a:spcPts val="16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8773" kern="1200">
          <a:solidFill>
            <a:schemeClr val="tx1"/>
          </a:solidFill>
          <a:latin typeface="+mn-lt"/>
          <a:ea typeface="+mn-ea"/>
          <a:cs typeface="+mn-cs"/>
        </a:defRPr>
      </a:lvl1pPr>
      <a:lvl2pPr marL="1754513" indent="-651099" algn="l" rtl="0" eaLnBrk="0" fontAlgn="base" hangingPunct="0">
        <a:spcBef>
          <a:spcPts val="1509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7648" kern="1200">
          <a:solidFill>
            <a:schemeClr val="tx1"/>
          </a:solidFill>
          <a:latin typeface="+mn-lt"/>
          <a:ea typeface="+mn-ea"/>
          <a:cs typeface="+mn-cs"/>
        </a:defRPr>
      </a:lvl2pPr>
      <a:lvl3pPr marL="2431799" indent="-62610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6598" kern="1200">
          <a:solidFill>
            <a:schemeClr val="tx1"/>
          </a:solidFill>
          <a:latin typeface="+mn-lt"/>
          <a:ea typeface="+mn-ea"/>
          <a:cs typeface="+mn-cs"/>
        </a:defRPr>
      </a:lvl3pPr>
      <a:lvl4pPr marL="3009097" indent="-476123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Font typeface="Wingdings 2" pitchFamily="18" charset="2"/>
        <a:buChar char=""/>
        <a:defRPr sz="5474" kern="1200">
          <a:solidFill>
            <a:schemeClr val="tx1"/>
          </a:solidFill>
          <a:latin typeface="+mn-lt"/>
          <a:ea typeface="+mn-ea"/>
          <a:cs typeface="+mn-cs"/>
        </a:defRPr>
      </a:lvl4pPr>
      <a:lvl5pPr marL="3560210" indent="-501120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Font typeface="Wingdings 2" pitchFamily="18" charset="2"/>
        <a:buChar char=""/>
        <a:defRPr sz="5474" kern="1200">
          <a:solidFill>
            <a:schemeClr val="tx1"/>
          </a:solidFill>
          <a:latin typeface="+mn-lt"/>
          <a:ea typeface="+mn-ea"/>
          <a:cs typeface="+mn-cs"/>
        </a:defRPr>
      </a:lvl5pPr>
      <a:lvl6pPr marL="4137840" indent="-501556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5474" kern="1200">
          <a:solidFill>
            <a:schemeClr val="tx1"/>
          </a:solidFill>
          <a:latin typeface="+mn-lt"/>
          <a:ea typeface="+mn-ea"/>
          <a:cs typeface="+mn-cs"/>
        </a:defRPr>
      </a:lvl6pPr>
      <a:lvl7pPr marL="4714630" indent="-501556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5474" kern="1200">
          <a:solidFill>
            <a:schemeClr val="tx1"/>
          </a:solidFill>
          <a:latin typeface="+mn-lt"/>
          <a:ea typeface="+mn-ea"/>
          <a:cs typeface="+mn-cs"/>
        </a:defRPr>
      </a:lvl7pPr>
      <a:lvl8pPr marL="5266342" indent="-501556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5474" kern="1200">
          <a:solidFill>
            <a:schemeClr val="tx1"/>
          </a:solidFill>
          <a:latin typeface="+mn-lt"/>
          <a:ea typeface="+mn-ea"/>
          <a:cs typeface="+mn-cs"/>
        </a:defRPr>
      </a:lvl8pPr>
      <a:lvl9pPr marL="5843131" indent="-501556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5474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2538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5077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7616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50155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62694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75233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87772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00311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06225-1CB4-40BE-958C-DE65C20D3396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30746111" y="24003089"/>
            <a:ext cx="19123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Add Image/Videos</a:t>
            </a:r>
          </a:p>
        </p:txBody>
      </p:sp>
      <p:sp>
        <p:nvSpPr>
          <p:cNvPr id="13316" name="AutoShape 11" descr="Association of Pharmacy Professionals - Photos | Facebook"/>
          <p:cNvSpPr>
            <a:spLocks noChangeAspect="1" noChangeArrowheads="1"/>
          </p:cNvSpPr>
          <p:nvPr/>
        </p:nvSpPr>
        <p:spPr bwMode="auto">
          <a:xfrm>
            <a:off x="108321" y="2527040"/>
            <a:ext cx="228545" cy="22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AutoShape 11" descr="International Youth Day 2022 - Intergenerational Solidarity: Creating a -  BusinessTrumpet News"/>
          <p:cNvSpPr>
            <a:spLocks noChangeAspect="1" noChangeArrowheads="1"/>
          </p:cNvSpPr>
          <p:nvPr/>
        </p:nvSpPr>
        <p:spPr bwMode="auto">
          <a:xfrm>
            <a:off x="108321" y="2527040"/>
            <a:ext cx="228545" cy="22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3318" name="AutoShape 13" descr="International Youth Day 2022 - Intergenerational Solidarity: Creating a -  BusinessTrumpet News"/>
          <p:cNvSpPr>
            <a:spLocks noChangeAspect="1" noChangeArrowheads="1"/>
          </p:cNvSpPr>
          <p:nvPr/>
        </p:nvSpPr>
        <p:spPr bwMode="auto">
          <a:xfrm>
            <a:off x="108321" y="2527040"/>
            <a:ext cx="228545" cy="22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3319" name="TextBox 12"/>
          <p:cNvSpPr txBox="1">
            <a:spLocks noChangeArrowheads="1"/>
          </p:cNvSpPr>
          <p:nvPr/>
        </p:nvSpPr>
        <p:spPr bwMode="auto">
          <a:xfrm>
            <a:off x="222468" y="8617995"/>
            <a:ext cx="7406809" cy="7602081"/>
          </a:xfrm>
          <a:prstGeom prst="rect">
            <a:avLst/>
          </a:prstGeom>
          <a:solidFill>
            <a:srgbClr val="E4D3F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871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871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871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871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/>
            <a:r>
              <a:rPr lang="en-US" sz="3200" b="1" dirty="0" smtClean="0"/>
              <a:t>INTRODUCTION</a:t>
            </a:r>
            <a:r>
              <a:rPr lang="en-US" sz="2400" b="1" dirty="0" smtClean="0"/>
              <a:t>: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	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82712" y="16356125"/>
            <a:ext cx="7413114" cy="39087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 smtClean="0">
                <a:cs typeface="Calibri" panose="020F0502020204030204" pitchFamily="34" charset="0"/>
              </a:rPr>
              <a:t>MATERIALS:</a:t>
            </a:r>
            <a:endParaRPr lang="en-US" sz="3200" b="1" dirty="0">
              <a:cs typeface="Calibri" panose="020F0502020204030204" pitchFamily="34" charset="0"/>
            </a:endParaRPr>
          </a:p>
          <a:p>
            <a:pPr algn="just">
              <a:defRPr/>
            </a:pPr>
            <a:endParaRPr lang="en-US" sz="3200" b="1" dirty="0" smtClean="0">
              <a:cs typeface="Calibri" panose="020F0502020204030204" pitchFamily="34" charset="0"/>
            </a:endParaRPr>
          </a:p>
          <a:p>
            <a:pPr algn="just">
              <a:defRPr/>
            </a:pPr>
            <a:endParaRPr lang="en-US" sz="3200" b="1" dirty="0"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US" sz="3200" b="1" dirty="0" smtClean="0">
                <a:cs typeface="Calibri" panose="020F0502020204030204" pitchFamily="34" charset="0"/>
              </a:rPr>
              <a:t>METHOD: </a:t>
            </a:r>
            <a:endParaRPr lang="en-US" sz="3200" b="1" dirty="0">
              <a:cs typeface="Calibri" panose="020F0502020204030204" pitchFamily="34" charset="0"/>
            </a:endParaRP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3321" name="TextBox 17"/>
          <p:cNvSpPr txBox="1">
            <a:spLocks noChangeArrowheads="1"/>
          </p:cNvSpPr>
          <p:nvPr/>
        </p:nvSpPr>
        <p:spPr bwMode="auto">
          <a:xfrm>
            <a:off x="20312032" y="4378579"/>
            <a:ext cx="7553805" cy="50167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871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871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871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871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DISCUSSION:</a:t>
            </a:r>
          </a:p>
          <a:p>
            <a:pPr algn="just" eaLnBrk="1" hangingPunct="1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2" name="TextBox 18"/>
          <p:cNvSpPr txBox="1">
            <a:spLocks noChangeArrowheads="1"/>
          </p:cNvSpPr>
          <p:nvPr/>
        </p:nvSpPr>
        <p:spPr bwMode="auto">
          <a:xfrm>
            <a:off x="20341781" y="9731631"/>
            <a:ext cx="7553806" cy="4031873"/>
          </a:xfrm>
          <a:prstGeom prst="rect">
            <a:avLst/>
          </a:prstGeom>
          <a:solidFill>
            <a:srgbClr val="DAF8D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871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871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871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871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3" name="TextBox 20"/>
          <p:cNvSpPr txBox="1">
            <a:spLocks noChangeArrowheads="1"/>
          </p:cNvSpPr>
          <p:nvPr/>
        </p:nvSpPr>
        <p:spPr bwMode="auto">
          <a:xfrm>
            <a:off x="20341781" y="14118390"/>
            <a:ext cx="7524057" cy="4154984"/>
          </a:xfrm>
          <a:prstGeom prst="rect">
            <a:avLst/>
          </a:prstGeom>
          <a:solidFill>
            <a:srgbClr val="FDE4C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871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871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871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871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REFERENCE: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endParaRPr lang="en-US" sz="2800" dirty="0"/>
          </a:p>
        </p:txBody>
      </p:sp>
      <p:sp>
        <p:nvSpPr>
          <p:cNvPr id="13324" name="TextBox 21"/>
          <p:cNvSpPr txBox="1">
            <a:spLocks noChangeArrowheads="1"/>
          </p:cNvSpPr>
          <p:nvPr/>
        </p:nvSpPr>
        <p:spPr bwMode="auto">
          <a:xfrm>
            <a:off x="20341781" y="18761731"/>
            <a:ext cx="7524056" cy="1384995"/>
          </a:xfrm>
          <a:prstGeom prst="rect">
            <a:avLst/>
          </a:prstGeom>
          <a:solidFill>
            <a:srgbClr val="D1F1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871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871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871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871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ACKNOWLEDGEMENT:</a:t>
            </a:r>
          </a:p>
          <a:p>
            <a:pPr algn="just" eaLnBrk="1" hangingPunct="1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420" y="20383049"/>
            <a:ext cx="27596967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Arial Black" panose="020B0A04020102020204" pitchFamily="34" charset="0"/>
              </a:rPr>
              <a:t>Presented at the </a:t>
            </a:r>
            <a:r>
              <a:rPr lang="en-IN" sz="3600" b="0" i="0" u="none" strike="noStrike" baseline="0" dirty="0">
                <a:solidFill>
                  <a:srgbClr val="000000"/>
                </a:solidFill>
                <a:latin typeface="Arial Black" panose="020B0A04020102020204" pitchFamily="34" charset="0"/>
              </a:rPr>
              <a:t>Indo- Caribbean International Conference</a:t>
            </a:r>
            <a:r>
              <a:rPr lang="en-US" sz="3600" b="1" dirty="0">
                <a:latin typeface="Arial Black" panose="020B0A04020102020204" pitchFamily="34" charset="0"/>
              </a:rPr>
              <a:t> </a:t>
            </a:r>
            <a:r>
              <a:rPr lang="en-US" sz="3200" b="1" dirty="0">
                <a:latin typeface="Arial Black" panose="020B0A04020102020204" pitchFamily="34" charset="0"/>
              </a:rPr>
              <a:t>held at </a:t>
            </a:r>
            <a:r>
              <a:rPr lang="en-US" sz="3200" b="1" dirty="0" smtClean="0">
                <a:latin typeface="Arial Black" panose="020B0A04020102020204" pitchFamily="34" charset="0"/>
              </a:rPr>
              <a:t>SRCP, </a:t>
            </a:r>
            <a:r>
              <a:rPr lang="en-US" sz="3200" b="1" dirty="0">
                <a:latin typeface="Arial Black" panose="020B0A04020102020204" pitchFamily="34" charset="0"/>
              </a:rPr>
              <a:t>on 7</a:t>
            </a:r>
            <a:r>
              <a:rPr lang="en-US" sz="3200" b="1" baseline="30000" dirty="0">
                <a:latin typeface="Arial Black" panose="020B0A04020102020204" pitchFamily="34" charset="0"/>
              </a:rPr>
              <a:t>th</a:t>
            </a:r>
            <a:r>
              <a:rPr lang="en-US" sz="3200" b="1" dirty="0">
                <a:latin typeface="Arial Black" panose="020B0A04020102020204" pitchFamily="34" charset="0"/>
              </a:rPr>
              <a:t> March 2025</a:t>
            </a:r>
            <a:endParaRPr lang="en-IN" sz="3200" b="1" dirty="0">
              <a:latin typeface="Arial Black" panose="020B0A04020102020204" pitchFamily="34" charset="0"/>
            </a:endParaRPr>
          </a:p>
        </p:txBody>
      </p:sp>
      <p:sp>
        <p:nvSpPr>
          <p:cNvPr id="13326" name="TextBox 23"/>
          <p:cNvSpPr txBox="1">
            <a:spLocks noChangeArrowheads="1"/>
          </p:cNvSpPr>
          <p:nvPr/>
        </p:nvSpPr>
        <p:spPr bwMode="auto">
          <a:xfrm>
            <a:off x="7761473" y="4318429"/>
            <a:ext cx="12408355" cy="7294305"/>
          </a:xfrm>
          <a:prstGeom prst="rect">
            <a:avLst/>
          </a:prstGeom>
          <a:solidFill>
            <a:srgbClr val="CDFFF5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871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871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871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871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sz="2400" b="1" dirty="0"/>
          </a:p>
          <a:p>
            <a:endParaRPr lang="en-US" sz="2400" dirty="0"/>
          </a:p>
          <a:p>
            <a:pPr algn="just"/>
            <a:endParaRPr lang="en-US" sz="1200" dirty="0"/>
          </a:p>
          <a:p>
            <a:pPr algn="ctr" eaLnBrk="1" hangingPunct="1"/>
            <a:endParaRPr lang="en-US" sz="1200" dirty="0"/>
          </a:p>
          <a:p>
            <a:pPr algn="ctr" eaLnBrk="1" hangingPunct="1"/>
            <a:endParaRPr lang="en-US" sz="2400" b="1" dirty="0"/>
          </a:p>
          <a:p>
            <a:pPr algn="ctr" eaLnBrk="1" hangingPunct="1"/>
            <a:endParaRPr lang="en-US" sz="1200" dirty="0"/>
          </a:p>
          <a:p>
            <a:pPr algn="ctr" eaLnBrk="1" hangingPunct="1"/>
            <a:endParaRPr lang="en-US" sz="1200" dirty="0"/>
          </a:p>
          <a:p>
            <a:pPr algn="ctr" eaLnBrk="1" hangingPunct="1"/>
            <a:endParaRPr lang="en-US" sz="1200" dirty="0"/>
          </a:p>
          <a:p>
            <a:pPr algn="ctr" eaLnBrk="1" hangingPunct="1"/>
            <a:endParaRPr lang="en-IN" sz="1200" dirty="0"/>
          </a:p>
          <a:p>
            <a:pPr algn="ctr" eaLnBrk="1" hangingPunct="1"/>
            <a:endParaRPr lang="en-IN" sz="1200" dirty="0"/>
          </a:p>
          <a:p>
            <a:pPr algn="just" eaLnBrk="1" hangingPunct="1"/>
            <a:r>
              <a:rPr lang="en-US" sz="2400" dirty="0"/>
              <a:t>			</a:t>
            </a:r>
          </a:p>
          <a:p>
            <a:pPr algn="just" eaLnBrk="1" hangingPunct="1"/>
            <a:r>
              <a:rPr lang="en-US" sz="2400" dirty="0"/>
              <a:t>	</a:t>
            </a:r>
            <a:endParaRPr lang="en-IN" sz="2400" dirty="0"/>
          </a:p>
          <a:p>
            <a:pPr algn="ctr" eaLnBrk="1" hangingPunct="1"/>
            <a:endParaRPr lang="en-IN" sz="1200" dirty="0"/>
          </a:p>
          <a:p>
            <a:pPr algn="ctr" eaLnBrk="1" hangingPunct="1"/>
            <a:endParaRPr lang="en-IN" sz="1200" dirty="0"/>
          </a:p>
          <a:p>
            <a:pPr algn="ctr" eaLnBrk="1" hangingPunct="1"/>
            <a:endParaRPr lang="en-IN" sz="1200" dirty="0"/>
          </a:p>
          <a:p>
            <a:pPr algn="ctr" eaLnBrk="1" hangingPunct="1"/>
            <a:endParaRPr lang="en-IN" sz="1200" dirty="0"/>
          </a:p>
          <a:p>
            <a:pPr algn="ctr" eaLnBrk="1" hangingPunct="1"/>
            <a:endParaRPr lang="en-IN" sz="1200" dirty="0"/>
          </a:p>
          <a:p>
            <a:pPr algn="ctr" eaLnBrk="1" hangingPunct="1"/>
            <a:endParaRPr lang="en-IN" sz="1200" dirty="0"/>
          </a:p>
          <a:p>
            <a:pPr algn="ctr" eaLnBrk="1" hangingPunct="1"/>
            <a:endParaRPr lang="en-IN" sz="1200" dirty="0"/>
          </a:p>
          <a:p>
            <a:pPr algn="ctr" eaLnBrk="1" hangingPunct="1"/>
            <a:endParaRPr lang="en-IN" sz="1200" dirty="0"/>
          </a:p>
          <a:p>
            <a:pPr algn="ctr" eaLnBrk="1" hangingPunct="1"/>
            <a:endParaRPr lang="en-IN" sz="1200" dirty="0"/>
          </a:p>
          <a:p>
            <a:pPr algn="ctr" eaLnBrk="1" hangingPunct="1"/>
            <a:endParaRPr lang="en-IN" sz="1200" dirty="0"/>
          </a:p>
          <a:p>
            <a:pPr algn="ctr" eaLnBrk="1" hangingPunct="1"/>
            <a:endParaRPr lang="en-IN" sz="1200" dirty="0"/>
          </a:p>
          <a:p>
            <a:pPr algn="ctr" eaLnBrk="1" hangingPunct="1"/>
            <a:endParaRPr lang="en-IN" sz="1200" dirty="0"/>
          </a:p>
          <a:p>
            <a:pPr algn="ctr" eaLnBrk="1" hangingPunct="1"/>
            <a:endParaRPr lang="en-IN" sz="1200" dirty="0"/>
          </a:p>
          <a:p>
            <a:pPr algn="ctr" eaLnBrk="1" hangingPunct="1"/>
            <a:endParaRPr lang="en-IN" sz="1200" dirty="0"/>
          </a:p>
          <a:p>
            <a:pPr algn="ctr" eaLnBrk="1" hangingPunct="1"/>
            <a:endParaRPr lang="en-IN" sz="1200" dirty="0"/>
          </a:p>
          <a:p>
            <a:pPr algn="ctr" eaLnBrk="1" hangingPunct="1"/>
            <a:endParaRPr lang="en-IN" sz="1200" dirty="0"/>
          </a:p>
          <a:p>
            <a:pPr algn="ctr" eaLnBrk="1" hangingPunct="1"/>
            <a:endParaRPr lang="en-IN" sz="1200" dirty="0"/>
          </a:p>
          <a:p>
            <a:pPr algn="ctr" eaLnBrk="1" hangingPunct="1"/>
            <a:endParaRPr lang="en-IN" sz="1200" dirty="0" smtClean="0"/>
          </a:p>
          <a:p>
            <a:pPr algn="ctr" eaLnBrk="1" hangingPunct="1"/>
            <a:endParaRPr lang="en-IN" sz="1200" dirty="0"/>
          </a:p>
          <a:p>
            <a:pPr algn="ctr" eaLnBrk="1" hangingPunct="1"/>
            <a:endParaRPr lang="en-IN" sz="1200" dirty="0" smtClean="0"/>
          </a:p>
          <a:p>
            <a:pPr algn="ctr" eaLnBrk="1" hangingPunct="1"/>
            <a:endParaRPr lang="en-IN" sz="1200" dirty="0"/>
          </a:p>
          <a:p>
            <a:pPr algn="ctr" eaLnBrk="1" hangingPunct="1"/>
            <a:endParaRPr lang="en-IN" sz="1200" dirty="0"/>
          </a:p>
        </p:txBody>
      </p:sp>
      <p:sp>
        <p:nvSpPr>
          <p:cNvPr id="31" name="Rounded Rectangle 30"/>
          <p:cNvSpPr/>
          <p:nvPr/>
        </p:nvSpPr>
        <p:spPr>
          <a:xfrm>
            <a:off x="182712" y="109752"/>
            <a:ext cx="27768824" cy="206240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280877" tIns="140439" rIns="280877" bIns="140439" anchor="ctr"/>
          <a:lstStyle/>
          <a:p>
            <a:pPr algn="ctr" defTabSz="1404350">
              <a:defRPr/>
            </a:pPr>
            <a:r>
              <a:rPr lang="en-US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SANTHIRAM COLLEGE OF PHARMACY</a:t>
            </a:r>
          </a:p>
          <a:p>
            <a:pPr algn="ctr" defTabSz="1404350"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(AUTONOMOUS)</a:t>
            </a:r>
          </a:p>
          <a:p>
            <a:pPr algn="ctr" defTabSz="1404350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itchFamily="34" charset="0"/>
              </a:rPr>
              <a:t>Indo-Caribbean </a:t>
            </a:r>
            <a:r>
              <a:rPr lang="en-US" sz="2400" b="1" dirty="0">
                <a:solidFill>
                  <a:schemeClr val="tx1"/>
                </a:solidFill>
                <a:latin typeface="Arial Black" panose="020B0A04020102020204" pitchFamily="34" charset="0"/>
                <a:cs typeface="Arial" pitchFamily="34" charset="0"/>
              </a:rPr>
              <a:t>International Conference on </a:t>
            </a:r>
          </a:p>
          <a:p>
            <a:pPr algn="ctr" defTabSz="1404350">
              <a:defRPr/>
            </a:pPr>
            <a:r>
              <a:rPr lang="en-US" sz="2400" b="1" dirty="0">
                <a:solidFill>
                  <a:schemeClr val="tx1"/>
                </a:solidFill>
                <a:latin typeface="Arial Black" panose="020B0A04020102020204" pitchFamily="34" charset="0"/>
                <a:cs typeface="Arial" pitchFamily="34" charset="0"/>
              </a:rPr>
              <a:t>Innovations in Drug Design, Development, Analysis &amp; Patient Care - A Synergizing Science &amp; Practice with Association of Pharmacy Professionals </a:t>
            </a:r>
          </a:p>
        </p:txBody>
      </p:sp>
      <p:sp>
        <p:nvSpPr>
          <p:cNvPr id="13333" name="TextBox 11"/>
          <p:cNvSpPr txBox="1">
            <a:spLocks noChangeArrowheads="1"/>
          </p:cNvSpPr>
          <p:nvPr/>
        </p:nvSpPr>
        <p:spPr bwMode="auto">
          <a:xfrm>
            <a:off x="182711" y="4364677"/>
            <a:ext cx="7488683" cy="4124206"/>
          </a:xfrm>
          <a:prstGeom prst="rect">
            <a:avLst/>
          </a:prstGeom>
          <a:solidFill>
            <a:srgbClr val="F6CAC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871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871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871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871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/>
            <a:r>
              <a:rPr lang="en-US" sz="3200" b="1" dirty="0" smtClean="0"/>
              <a:t>ABSTRACT:</a:t>
            </a:r>
          </a:p>
          <a:p>
            <a:pPr algn="just" eaLnBrk="1" hangingPunct="1"/>
            <a:endParaRPr lang="en-US" sz="3200" b="1" dirty="0"/>
          </a:p>
          <a:p>
            <a:pPr algn="just" eaLnBrk="1" hangingPunct="1"/>
            <a:endParaRPr lang="en-US" sz="3200" b="1" dirty="0" smtClean="0"/>
          </a:p>
          <a:p>
            <a:pPr algn="just" eaLnBrk="1" hangingPunct="1"/>
            <a:endParaRPr lang="en-US" sz="3200" b="1" dirty="0" smtClean="0"/>
          </a:p>
          <a:p>
            <a:pPr algn="just" eaLnBrk="1" hangingPunct="1"/>
            <a:endParaRPr lang="en-US" sz="3200" b="1" dirty="0"/>
          </a:p>
          <a:p>
            <a:pPr algn="just" eaLnBrk="1" hangingPunct="1"/>
            <a:endParaRPr lang="en-US" sz="3200" b="1" dirty="0" smtClean="0"/>
          </a:p>
          <a:p>
            <a:pPr algn="just" eaLnBrk="1" hangingPunct="1"/>
            <a:endParaRPr lang="en-US" sz="3200" b="1" dirty="0"/>
          </a:p>
          <a:p>
            <a:pPr algn="l"/>
            <a:endParaRPr lang="en-IN" sz="1800" b="0" i="0" u="none" strike="noStrike" baseline="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algn="just"/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6" descr="SRCP, Nandyal | Pharmacy Education Institution">
            <a:extLst>
              <a:ext uri="{FF2B5EF4-FFF2-40B4-BE49-F238E27FC236}">
                <a16:creationId xmlns:a16="http://schemas.microsoft.com/office/drawing/2014/main" id="{57BAC074-676D-E4F0-FCE7-5CFB5B16D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6" y="430429"/>
            <a:ext cx="1614526" cy="161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8B2261-D0DD-F16E-A13E-972E06631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3787" y="16627787"/>
            <a:ext cx="12064083" cy="3637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350C90-B787-4A19-B4FF-C02F54D52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3430" y="12202311"/>
            <a:ext cx="11964440" cy="41538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ED4A4F-7690-E8B3-FBFB-A5CC122CB0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62982" y="430429"/>
            <a:ext cx="1726654" cy="16257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883787" y="11701071"/>
            <a:ext cx="21539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RESULTS:</a:t>
            </a:r>
            <a:endParaRPr lang="en-IN" sz="3200" dirty="0"/>
          </a:p>
        </p:txBody>
      </p:sp>
      <p:sp>
        <p:nvSpPr>
          <p:cNvPr id="22" name="Rounded Rectangle 21"/>
          <p:cNvSpPr/>
          <p:nvPr/>
        </p:nvSpPr>
        <p:spPr>
          <a:xfrm>
            <a:off x="222593" y="2400300"/>
            <a:ext cx="27643244" cy="1689964"/>
          </a:xfrm>
          <a:prstGeom prst="roundRect">
            <a:avLst/>
          </a:prstGeom>
          <a:solidFill>
            <a:srgbClr val="8BFFB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280877" tIns="140439" rIns="280877" bIns="140439" anchor="ctr"/>
          <a:lstStyle/>
          <a:p>
            <a:pPr defTabSz="1404350"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TITLE OF PRESENTATION:</a:t>
            </a:r>
          </a:p>
          <a:p>
            <a:pPr defTabSz="1404350"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AUTHORS:</a:t>
            </a:r>
          </a:p>
          <a:p>
            <a:pPr defTabSz="1404350"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DEPT.</a:t>
            </a:r>
          </a:p>
          <a:p>
            <a:pPr defTabSz="1404350"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COLLEGE NAME</a:t>
            </a:r>
          </a:p>
        </p:txBody>
      </p:sp>
      <p:sp>
        <p:nvSpPr>
          <p:cNvPr id="24" name="TextBox 20"/>
          <p:cNvSpPr txBox="1">
            <a:spLocks noChangeArrowheads="1"/>
          </p:cNvSpPr>
          <p:nvPr/>
        </p:nvSpPr>
        <p:spPr bwMode="auto">
          <a:xfrm>
            <a:off x="25793699" y="2950391"/>
            <a:ext cx="1881687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871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871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871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871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Conf. Code: 001</a:t>
            </a:r>
            <a:endParaRPr lang="en-US" sz="28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1345</TotalTime>
  <Words>91</Words>
  <Application>Microsoft Office PowerPoint</Application>
  <PresentationFormat>Custom</PresentationFormat>
  <Paragraphs>103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ＭＳ Ｐゴシック</vt:lpstr>
      <vt:lpstr>Arial</vt:lpstr>
      <vt:lpstr>Arial Black</vt:lpstr>
      <vt:lpstr>Calibri</vt:lpstr>
      <vt:lpstr>Corbel</vt:lpstr>
      <vt:lpstr>Gill Sans MT</vt:lpstr>
      <vt:lpstr>Times New Roman</vt:lpstr>
      <vt:lpstr>Verdana</vt:lpstr>
      <vt:lpstr>Wingdings 2</vt:lpstr>
      <vt:lpstr>Solstice</vt:lpstr>
      <vt:lpstr>PowerPoint Presentation</vt:lpstr>
    </vt:vector>
  </TitlesOfParts>
  <Company>ePosterBoards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Phillippe</dc:creator>
  <cp:lastModifiedBy>pc</cp:lastModifiedBy>
  <cp:revision>149</cp:revision>
  <dcterms:created xsi:type="dcterms:W3CDTF">2013-03-04T18:11:28Z</dcterms:created>
  <dcterms:modified xsi:type="dcterms:W3CDTF">2025-02-27T06:32:22Z</dcterms:modified>
</cp:coreProperties>
</file>